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67" r:id="rId21"/>
    <p:sldId id="268" r:id="rId22"/>
    <p:sldId id="270" r:id="rId23"/>
    <p:sldId id="269" r:id="rId24"/>
    <p:sldId id="287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71" r:id="rId35"/>
    <p:sldId id="272" r:id="rId36"/>
    <p:sldId id="273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/>
    <p:restoredTop sz="94580"/>
  </p:normalViewPr>
  <p:slideViewPr>
    <p:cSldViewPr snapToGrid="0" snapToObjects="1">
      <p:cViewPr varScale="1">
        <p:scale>
          <a:sx n="92" d="100"/>
          <a:sy n="92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56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1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48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89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25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61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90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84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8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93A0B-2076-6A4D-91AB-8BAE50EC5213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21ADE-7014-0543-89A5-6F6646F7EC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34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ommentcamarche.net/faq/32158-fusionner-deux-photos-avec-gimp" TargetMode="External"/><Relationship Id="rId3" Type="http://schemas.openxmlformats.org/officeDocument/2006/relationships/hyperlink" Target="http://www.1point2vue.com/double-exposition-gimp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hyperlink" Target="https://en.wikipedia.org/wiki/Museum_of_Modern_Ar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971550"/>
            <a:ext cx="9144000" cy="18002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PROJET PHOTOGRAPHIQUE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9700" y="3344863"/>
            <a:ext cx="9144000" cy="1655762"/>
          </a:xfrm>
        </p:spPr>
        <p:txBody>
          <a:bodyPr>
            <a:normAutofit fontScale="47500" lnSpcReduction="20000"/>
          </a:bodyPr>
          <a:lstStyle/>
          <a:p>
            <a:r>
              <a:rPr lang="fr-FR" sz="12800" dirty="0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fr-FR" sz="1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IDENTITÉ</a:t>
            </a:r>
          </a:p>
          <a:p>
            <a:endParaRPr lang="fr-FR" sz="8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DANS LE CADRE DU COURS D’ARTS DE SECONDAIRE 5 AVEC MME.TALBOT</a:t>
            </a:r>
          </a:p>
        </p:txBody>
      </p:sp>
    </p:spTree>
    <p:extLst>
      <p:ext uri="{BB962C8B-B14F-4D97-AF65-F5344CB8AC3E}">
        <p14:creationId xmlns:p14="http://schemas.microsoft.com/office/powerpoint/2010/main" val="11644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88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0"/>
            <a:ext cx="940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1692" y="597876"/>
            <a:ext cx="3411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Surimpression photo</a:t>
            </a:r>
          </a:p>
          <a:p>
            <a:endParaRPr lang="fr-FR" sz="4000" b="1" dirty="0"/>
          </a:p>
          <a:p>
            <a:r>
              <a:rPr lang="fr-FR" sz="4000" b="1" dirty="0" smtClean="0"/>
              <a:t>Lieux + Portrait</a:t>
            </a:r>
            <a:endParaRPr lang="fr-FR" sz="4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0"/>
            <a:ext cx="427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774700"/>
            <a:ext cx="10692384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5" y="385885"/>
            <a:ext cx="6172199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4461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364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5135"/>
            <a:ext cx="3903784" cy="68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7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09700" y="1258094"/>
            <a:ext cx="9144000" cy="1800225"/>
          </a:xfrm>
        </p:spPr>
        <p:txBody>
          <a:bodyPr>
            <a:normAutofit fontScale="90000"/>
          </a:bodyPr>
          <a:lstStyle/>
          <a:p>
            <a:r>
              <a:rPr lang="fr-CA" b="1" u="sng" dirty="0" smtClean="0">
                <a:solidFill>
                  <a:schemeClr val="bg1"/>
                </a:solidFill>
              </a:rPr>
              <a:t>PROJET D’UNE DURÉE DE 4 COURS EN ÉQUIPE DE 4 ÉLÈVES</a:t>
            </a:r>
            <a:r>
              <a:rPr lang="fr-CA" b="1" u="sng" dirty="0" smtClean="0"/>
              <a:t>4 </a:t>
            </a:r>
            <a:r>
              <a:rPr lang="fr-CA" b="1" dirty="0"/>
              <a:t>cours en </a:t>
            </a:r>
            <a:r>
              <a:rPr lang="fr-CA" b="1" dirty="0" smtClean="0"/>
              <a:t>de </a:t>
            </a:r>
            <a:r>
              <a:rPr lang="fr-CA" b="1" dirty="0"/>
              <a:t>4 cours en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9700" y="3344863"/>
            <a:ext cx="9144000" cy="1655762"/>
          </a:xfrm>
        </p:spPr>
        <p:txBody>
          <a:bodyPr>
            <a:normAutofit/>
          </a:bodyPr>
          <a:lstStyle/>
          <a:p>
            <a:endParaRPr lang="fr-FR" sz="8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sz="32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00200" y="2771775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Objectifs du projet : Apprendre à manipuler un appareil photo, en apprendre un peu plus sur l’art abstrait et savoir manipuler un logiciel de traitement numérique de l’image.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9699" y="2614613"/>
            <a:ext cx="9363075" cy="2943225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4400" y="542925"/>
            <a:ext cx="1058703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 </a:t>
            </a:r>
            <a:endParaRPr lang="fr-FR" dirty="0"/>
          </a:p>
          <a:p>
            <a:r>
              <a:rPr lang="fr-CA" sz="2800" b="1" dirty="0">
                <a:latin typeface="Arial" charset="0"/>
                <a:ea typeface="Arial" charset="0"/>
                <a:cs typeface="Arial" charset="0"/>
              </a:rPr>
              <a:t>Cours 1- Atelier prise de </a:t>
            </a:r>
            <a:r>
              <a:rPr lang="fr-CA" sz="2800" b="1" dirty="0" smtClean="0">
                <a:latin typeface="Arial" charset="0"/>
                <a:ea typeface="Arial" charset="0"/>
                <a:cs typeface="Arial" charset="0"/>
              </a:rPr>
              <a:t>vue</a:t>
            </a:r>
            <a:r>
              <a:rPr lang="fr-CA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A" sz="2800" b="1" dirty="0" smtClean="0">
                <a:latin typeface="Arial" charset="0"/>
                <a:ea typeface="Arial" charset="0"/>
                <a:cs typeface="Arial" charset="0"/>
              </a:rPr>
              <a:t>et plans. </a:t>
            </a:r>
            <a:r>
              <a:rPr lang="fr-CA" sz="2800" b="1" dirty="0">
                <a:latin typeface="Arial" charset="0"/>
                <a:ea typeface="Arial" charset="0"/>
                <a:cs typeface="Arial" charset="0"/>
              </a:rPr>
              <a:t>Sauvegarder les photos </a:t>
            </a:r>
            <a:endParaRPr lang="fr-FR" sz="28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800" b="1" dirty="0">
                <a:latin typeface="Arial" charset="0"/>
                <a:ea typeface="Arial" charset="0"/>
                <a:cs typeface="Arial" charset="0"/>
              </a:rPr>
              <a:t> </a:t>
            </a:r>
            <a:endParaRPr lang="fr-FR" sz="28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fr-FR" sz="2000" b="1" dirty="0" smtClean="0"/>
              <a:t>Les prises de vues: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1993900"/>
            <a:ext cx="4075112" cy="40751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1993900"/>
            <a:ext cx="4075112" cy="40751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43288" y="6343650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Contre-plongée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872413" y="6343650"/>
            <a:ext cx="26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Plongée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2903" y="-1358066"/>
            <a:ext cx="7352867" cy="95154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314325" y="414338"/>
            <a:ext cx="1057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</a:t>
            </a:r>
          </a:p>
          <a:p>
            <a:r>
              <a:rPr lang="fr-FR" sz="2800" b="1" dirty="0" smtClean="0"/>
              <a:t>Plans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0608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5775" y="471488"/>
            <a:ext cx="1130141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C00000"/>
                </a:solidFill>
              </a:rPr>
              <a:t>Cours 1:</a:t>
            </a:r>
          </a:p>
          <a:p>
            <a:r>
              <a:rPr lang="fr-FR" sz="2800" dirty="0" smtClean="0"/>
              <a:t>En équipe de 4, aller chercher 1 caméra Canon, 1 carte </a:t>
            </a:r>
            <a:r>
              <a:rPr lang="fr-FR" sz="2800" dirty="0" err="1" smtClean="0"/>
              <a:t>sd</a:t>
            </a:r>
            <a:r>
              <a:rPr lang="fr-FR" sz="2800" dirty="0" smtClean="0"/>
              <a:t>, 1 pile pour la caméra.</a:t>
            </a:r>
            <a:endParaRPr lang="fr-FR" sz="2800" dirty="0"/>
          </a:p>
          <a:p>
            <a:r>
              <a:rPr lang="fr-FR" sz="2800" dirty="0" smtClean="0"/>
              <a:t>*Expérimenter dans la classe avec la caméra. Vous pouvez vous déplacer à l’extérieur de la classe.</a:t>
            </a:r>
          </a:p>
          <a:p>
            <a:r>
              <a:rPr lang="fr-FR" sz="2800" b="1" u="sng" dirty="0" smtClean="0"/>
              <a:t>À la fin de la période vous devriez avoir:</a:t>
            </a:r>
          </a:p>
          <a:p>
            <a:r>
              <a:rPr lang="fr-FR" sz="3200" b="1" dirty="0" smtClean="0"/>
              <a:t>1x photo Très gros plan ( 1x lumière naturelle et artificielle)</a:t>
            </a:r>
          </a:p>
          <a:p>
            <a:r>
              <a:rPr lang="fr-FR" sz="3200" b="1" dirty="0" smtClean="0"/>
              <a:t>1x photo Gros plan (1x lumière naturelle et artificielle)</a:t>
            </a:r>
          </a:p>
          <a:p>
            <a:r>
              <a:rPr lang="fr-FR" sz="3200" b="1" dirty="0" smtClean="0"/>
              <a:t>1x photo Plan </a:t>
            </a:r>
            <a:r>
              <a:rPr lang="fr-FR" sz="3200" b="1" dirty="0"/>
              <a:t>rapproché (1x lumière naturelle et artificielle)</a:t>
            </a:r>
            <a:endParaRPr lang="fr-FR" sz="3200" b="1" dirty="0" smtClean="0"/>
          </a:p>
          <a:p>
            <a:r>
              <a:rPr lang="fr-FR" sz="3200" b="1" dirty="0" smtClean="0"/>
              <a:t>1x photo Plan </a:t>
            </a:r>
            <a:r>
              <a:rPr lang="fr-FR" sz="3200" b="1" dirty="0"/>
              <a:t>américain (1x lumière naturelle et artificielle)</a:t>
            </a:r>
            <a:endParaRPr lang="fr-FR" sz="3200" b="1" dirty="0" smtClean="0"/>
          </a:p>
          <a:p>
            <a:r>
              <a:rPr lang="fr-FR" sz="3200" b="1" dirty="0" smtClean="0"/>
              <a:t>1x Contre plongé et 1 x Plongé</a:t>
            </a:r>
          </a:p>
          <a:p>
            <a:r>
              <a:rPr lang="fr-FR" sz="3200" b="1" dirty="0" smtClean="0"/>
              <a:t>Vous pouvez prendre un modèle ou un objet.</a:t>
            </a:r>
          </a:p>
          <a:p>
            <a:r>
              <a:rPr lang="fr-FR" sz="3200" b="1" dirty="0" smtClean="0"/>
              <a:t>Sauvegarder les images dans un doc pour le reste de l’équipe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122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673100"/>
            <a:ext cx="8255000" cy="5511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1450" y="571500"/>
            <a:ext cx="168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Macro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4163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106799"/>
            <a:ext cx="4396154" cy="65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63" y="-1"/>
            <a:ext cx="8183845" cy="680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93" y="96715"/>
            <a:ext cx="4536830" cy="68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9" y="116019"/>
            <a:ext cx="3948724" cy="66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DESCRIPTION DU PROJET</a:t>
            </a:r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«</a:t>
            </a:r>
            <a:r>
              <a:rPr lang="fr-CA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 Puisque cette année vous quittez Sainte-Anne, vous allez garder des souvenirs des lieux et de des espaces qui ont </a:t>
            </a:r>
            <a:r>
              <a:rPr lang="fr-CA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marqués </a:t>
            </a:r>
            <a:r>
              <a:rPr lang="fr-CA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vos 5 dernières années. Vous y avez sûrement laissé une trace. Nous allons essayer de capter certaines images de vous et des lieux fréquentés et ainsi créer à partir de ces images une photographie abstraite. »</a:t>
            </a:r>
            <a:endParaRPr lang="fr-FR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7" y="353429"/>
            <a:ext cx="8737599" cy="58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694267"/>
            <a:ext cx="7225568" cy="52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733" y="176143"/>
            <a:ext cx="4148667" cy="61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304800"/>
            <a:ext cx="61468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7144" y="336239"/>
            <a:ext cx="1144172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u="sng" dirty="0">
                <a:solidFill>
                  <a:srgbClr val="C00000"/>
                </a:solidFill>
              </a:rPr>
              <a:t>Cours </a:t>
            </a:r>
            <a:r>
              <a:rPr lang="fr-CA" sz="4400" b="1" u="sng" dirty="0" smtClean="0">
                <a:solidFill>
                  <a:srgbClr val="C00000"/>
                </a:solidFill>
              </a:rPr>
              <a:t>2-</a:t>
            </a:r>
          </a:p>
          <a:p>
            <a:r>
              <a:rPr lang="fr-CA" sz="4400" dirty="0" smtClean="0"/>
              <a:t>En </a:t>
            </a:r>
            <a:r>
              <a:rPr lang="fr-CA" sz="4400" dirty="0"/>
              <a:t>équipe de 4 : réaliser </a:t>
            </a:r>
            <a:r>
              <a:rPr lang="fr-CA" sz="4400" b="1" u="sng" dirty="0"/>
              <a:t>4 portraits </a:t>
            </a:r>
            <a:r>
              <a:rPr lang="fr-CA" sz="4400" dirty="0"/>
              <a:t>en lumière naturelle </a:t>
            </a:r>
            <a:r>
              <a:rPr lang="fr-CA" sz="4400" dirty="0" smtClean="0"/>
              <a:t>et </a:t>
            </a:r>
            <a:r>
              <a:rPr lang="fr-CA" sz="4400" b="1" u="sng" dirty="0" smtClean="0"/>
              <a:t>4 en </a:t>
            </a:r>
            <a:r>
              <a:rPr lang="fr-CA" sz="4400" b="1" u="sng" dirty="0"/>
              <a:t>clair/obscur </a:t>
            </a:r>
            <a:r>
              <a:rPr lang="fr-CA" sz="4400" dirty="0"/>
              <a:t>des membres de l’équipe. Qualité technique : doit être </a:t>
            </a:r>
            <a:r>
              <a:rPr lang="fr-CA" sz="4400" b="1" dirty="0"/>
              <a:t>nette</a:t>
            </a:r>
            <a:r>
              <a:rPr lang="fr-CA" sz="4400" dirty="0"/>
              <a:t>, la profondeur de champs au </a:t>
            </a:r>
            <a:r>
              <a:rPr lang="fr-CA" sz="4400" dirty="0" smtClean="0"/>
              <a:t>minimum et contrastes puissant(changer les expressions et positions). Ensuite,  </a:t>
            </a:r>
            <a:r>
              <a:rPr lang="fr-CA" sz="4400" b="1" u="sng" dirty="0"/>
              <a:t>4 photos de lieux </a:t>
            </a:r>
            <a:r>
              <a:rPr lang="fr-CA" sz="4400" dirty="0"/>
              <a:t>différents dans le collège + </a:t>
            </a:r>
            <a:r>
              <a:rPr lang="fr-CA" sz="4400" b="1" u="sng" dirty="0"/>
              <a:t>4 </a:t>
            </a:r>
            <a:r>
              <a:rPr lang="fr-CA" sz="4400" b="1" u="sng" dirty="0" smtClean="0"/>
              <a:t>photos abstraite en </a:t>
            </a:r>
            <a:r>
              <a:rPr lang="fr-CA" sz="4400" b="1" u="sng" dirty="0"/>
              <a:t>macro</a:t>
            </a:r>
            <a:r>
              <a:rPr lang="fr-CA" sz="4400" dirty="0"/>
              <a:t>. Sauvegarder les </a:t>
            </a:r>
            <a:r>
              <a:rPr lang="fr-CA" sz="4400" dirty="0" smtClean="0"/>
              <a:t>photos dans le même doc.</a:t>
            </a:r>
            <a:endParaRPr lang="fr-FR" sz="4400" dirty="0"/>
          </a:p>
          <a:p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1408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32010" y="0"/>
            <a:ext cx="9952892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 </a:t>
            </a:r>
            <a:endParaRPr lang="fr-FR" dirty="0"/>
          </a:p>
          <a:p>
            <a:r>
              <a:rPr lang="fr-CA" sz="3600" b="1" u="sng" dirty="0">
                <a:solidFill>
                  <a:srgbClr val="C00000"/>
                </a:solidFill>
              </a:rPr>
              <a:t>Cours </a:t>
            </a:r>
            <a:r>
              <a:rPr lang="fr-CA" sz="3600" b="1" u="sng" dirty="0" smtClean="0">
                <a:solidFill>
                  <a:srgbClr val="C00000"/>
                </a:solidFill>
              </a:rPr>
              <a:t>3-4</a:t>
            </a:r>
          </a:p>
          <a:p>
            <a:r>
              <a:rPr lang="fr-CA" sz="3600" b="1" u="sng" dirty="0" smtClean="0">
                <a:solidFill>
                  <a:srgbClr val="C00000"/>
                </a:solidFill>
              </a:rPr>
              <a:t>Travail individuel: Ouvrir logiciel </a:t>
            </a:r>
            <a:r>
              <a:rPr lang="fr-CA" sz="3600" b="1" u="sng" dirty="0" err="1" smtClean="0">
                <a:solidFill>
                  <a:srgbClr val="C00000"/>
                </a:solidFill>
              </a:rPr>
              <a:t>Gimp</a:t>
            </a:r>
            <a:endParaRPr lang="fr-CA" sz="3600" b="1" u="sng" dirty="0" smtClean="0">
              <a:solidFill>
                <a:srgbClr val="C00000"/>
              </a:solidFill>
            </a:endParaRPr>
          </a:p>
          <a:p>
            <a:r>
              <a:rPr lang="fr-CA" sz="3200" b="1" u="sng" dirty="0" smtClean="0"/>
              <a:t>-Commencer à mettre les images sur </a:t>
            </a:r>
            <a:r>
              <a:rPr lang="fr-CA" sz="3200" b="1" u="sng" dirty="0" err="1" smtClean="0"/>
              <a:t>Gimp</a:t>
            </a:r>
            <a:r>
              <a:rPr lang="fr-CA" sz="3200" b="1" u="sng" dirty="0" smtClean="0"/>
              <a:t> et modifier les </a:t>
            </a:r>
            <a:r>
              <a:rPr lang="fr-CA" sz="3200" b="1" u="sng" dirty="0" smtClean="0"/>
              <a:t>saturations-contrastes-découpages-cadrage </a:t>
            </a:r>
            <a:r>
              <a:rPr lang="mr-IN" sz="3200" b="1" u="sng" dirty="0" smtClean="0"/>
              <a:t>…………………</a:t>
            </a:r>
            <a:r>
              <a:rPr lang="fr-CA" sz="3200" b="1" u="sng" dirty="0" smtClean="0"/>
              <a:t>..si </a:t>
            </a:r>
            <a:r>
              <a:rPr lang="fr-CA" sz="3200" b="1" u="sng" dirty="0" smtClean="0"/>
              <a:t>vous avez envie</a:t>
            </a:r>
            <a:r>
              <a:rPr lang="fr-CA" sz="3200" b="1" u="sng" dirty="0" smtClean="0"/>
              <a:t>.</a:t>
            </a:r>
          </a:p>
          <a:p>
            <a:r>
              <a:rPr lang="fr-CA" sz="3200" b="1" u="sng" dirty="0" smtClean="0"/>
              <a:t>Projet identité: Créer une image en multicouche qui vous représente. 1 lieu dans le collège, 1 portrait et tout ce qui est en lien avec vous pour donner une image complexe à déchiffrer.</a:t>
            </a:r>
            <a:endParaRPr lang="fr-CA" sz="3200" b="1" u="sng" dirty="0"/>
          </a:p>
          <a:p>
            <a:r>
              <a:rPr lang="fr-CA" sz="3200" b="1" u="sng" dirty="0" smtClean="0"/>
              <a:t>*</a:t>
            </a:r>
            <a:r>
              <a:rPr lang="fr-CA" sz="3200" b="1" u="sng" dirty="0" smtClean="0"/>
              <a:t>Devoir et obligation: </a:t>
            </a:r>
            <a:r>
              <a:rPr lang="fr-CA" sz="3200" b="1" u="sng" dirty="0" smtClean="0"/>
              <a:t>envoyer les images à chacun d’entres-vous. Séparer les photos qui vous </a:t>
            </a:r>
            <a:r>
              <a:rPr lang="fr-CA" sz="3200" b="1" u="sng" dirty="0" err="1" smtClean="0"/>
              <a:t>appartiennent.Sélectionner</a:t>
            </a:r>
            <a:r>
              <a:rPr lang="fr-CA" sz="3200" b="1" u="sng" dirty="0" smtClean="0"/>
              <a:t> les meilleures pour le projet </a:t>
            </a:r>
            <a:r>
              <a:rPr lang="fr-CA" sz="3200" b="1" u="sng" dirty="0" smtClean="0">
                <a:solidFill>
                  <a:srgbClr val="C00000"/>
                </a:solidFill>
              </a:rPr>
              <a:t>Surimpression Identité</a:t>
            </a:r>
            <a:endParaRPr lang="fr-FR" sz="3200" b="1" u="sng" dirty="0">
              <a:solidFill>
                <a:srgbClr val="C00000"/>
              </a:solidFill>
            </a:endParaRPr>
          </a:p>
          <a:p>
            <a:endParaRPr lang="fr-FR" sz="3200" dirty="0"/>
          </a:p>
          <a:p>
            <a:endParaRPr lang="fr-FR" sz="3200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94" y="161364"/>
            <a:ext cx="2128397" cy="15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" y="415636"/>
            <a:ext cx="11593657" cy="633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Cours </a:t>
            </a:r>
            <a:r>
              <a:rPr lang="fr-CA" sz="2800" b="1" dirty="0" smtClean="0"/>
              <a:t>3-4-Édition </a:t>
            </a:r>
            <a:r>
              <a:rPr lang="fr-CA" sz="2800" b="1" dirty="0"/>
              <a:t>de photo avec GIMP</a:t>
            </a:r>
            <a:r>
              <a:rPr lang="fr-CA" sz="2800" b="1" dirty="0" smtClean="0"/>
              <a:t>. </a:t>
            </a:r>
            <a:endParaRPr lang="fr-FR" sz="2800" b="1" dirty="0"/>
          </a:p>
          <a:p>
            <a:r>
              <a:rPr lang="fr-FR" sz="2800" dirty="0">
                <a:hlinkClick r:id="rId2"/>
              </a:rPr>
              <a:t>http://</a:t>
            </a:r>
            <a:r>
              <a:rPr lang="fr-FR" sz="2800" dirty="0" smtClean="0">
                <a:hlinkClick r:id="rId2"/>
              </a:rPr>
              <a:t>www.commentcamarche.net/faq/32158-fusionner-deux-photos-avec-gimp</a:t>
            </a:r>
            <a:endParaRPr lang="fr-FR" sz="2800" dirty="0" smtClean="0"/>
          </a:p>
          <a:p>
            <a:r>
              <a:rPr lang="fr-FR" sz="2800" dirty="0">
                <a:hlinkClick r:id="rId3"/>
              </a:rPr>
              <a:t>http://www.1point2vue.com/double-exposition-gimp</a:t>
            </a:r>
            <a:r>
              <a:rPr lang="fr-FR" sz="2800" dirty="0" smtClean="0">
                <a:hlinkClick r:id="rId3"/>
              </a:rPr>
              <a:t>/</a:t>
            </a:r>
            <a:endParaRPr lang="fr-FR" sz="2800" dirty="0" smtClean="0"/>
          </a:p>
          <a:p>
            <a:endParaRPr lang="fr-FR" sz="2800" dirty="0"/>
          </a:p>
          <a:p>
            <a:r>
              <a:rPr lang="fr-FR" sz="2800" b="1" dirty="0"/>
              <a:t>Prendre </a:t>
            </a:r>
            <a:r>
              <a:rPr lang="fr-FR" sz="2800" b="1" u="sng" dirty="0" smtClean="0">
                <a:solidFill>
                  <a:srgbClr val="FF0000"/>
                </a:solidFill>
              </a:rPr>
              <a:t>au moins 5 </a:t>
            </a:r>
            <a:r>
              <a:rPr lang="fr-FR" sz="2800" b="1" u="sng" dirty="0" smtClean="0">
                <a:solidFill>
                  <a:srgbClr val="FF0000"/>
                </a:solidFill>
              </a:rPr>
              <a:t>photos </a:t>
            </a:r>
            <a:r>
              <a:rPr lang="fr-FR" sz="2800" b="1" dirty="0"/>
              <a:t>(au moins 1 macro) et les assembler sur </a:t>
            </a:r>
            <a:r>
              <a:rPr lang="fr-FR" sz="2800" b="1" dirty="0" err="1"/>
              <a:t>G</a:t>
            </a:r>
            <a:r>
              <a:rPr lang="fr-FR" sz="2800" b="1" dirty="0" err="1" smtClean="0"/>
              <a:t>imp</a:t>
            </a:r>
            <a:r>
              <a:rPr lang="fr-FR" sz="2800" b="1" dirty="0" smtClean="0"/>
              <a:t> </a:t>
            </a:r>
            <a:r>
              <a:rPr lang="fr-FR" sz="2800" b="1" dirty="0"/>
              <a:t>pour créer une surimpression</a:t>
            </a:r>
            <a:r>
              <a:rPr lang="fr-FR" sz="2800" b="1" dirty="0" smtClean="0"/>
              <a:t>. Ajuster </a:t>
            </a:r>
            <a:r>
              <a:rPr lang="fr-FR" sz="2800" b="1" dirty="0"/>
              <a:t>sur GIMP l'opacité pour créer des transparences. Vous pouvez saturer les couleurs ou faire en noir et blanc.</a:t>
            </a:r>
          </a:p>
          <a:p>
            <a:r>
              <a:rPr lang="fr-FR" sz="2800" b="1" dirty="0"/>
              <a:t>Sauvegarder et déposer sur votre page web dans : Projet photo </a:t>
            </a:r>
            <a:r>
              <a:rPr lang="fr-FR" sz="2800" b="1" u="sng" dirty="0"/>
              <a:t>Identité</a:t>
            </a:r>
            <a:endParaRPr lang="fr-FR" sz="2800" b="1" dirty="0"/>
          </a:p>
          <a:p>
            <a:r>
              <a:rPr lang="fr-FR" sz="2800" b="1" dirty="0"/>
              <a:t> </a:t>
            </a:r>
          </a:p>
          <a:p>
            <a:r>
              <a:rPr lang="fr-FR" sz="2800" b="1" u="sng" dirty="0"/>
              <a:t>*À remettre au cours suivant sur la page web. Créer un onglet Projet photo Identité et y déposer les </a:t>
            </a:r>
            <a:r>
              <a:rPr lang="fr-FR" sz="2800" b="1" u="sng" dirty="0" smtClean="0"/>
              <a:t>5 </a:t>
            </a:r>
            <a:r>
              <a:rPr lang="fr-FR" sz="2800" b="1" u="sng" dirty="0"/>
              <a:t>photos minimum sans retouches et la création finale</a:t>
            </a:r>
            <a:r>
              <a:rPr lang="fr-FR" sz="2800" b="1" u="sng" dirty="0" smtClean="0"/>
              <a:t>. Écrire un texte sur vous. </a:t>
            </a:r>
            <a:r>
              <a:rPr lang="fr-FR" sz="2800" b="1" u="sng" dirty="0" err="1" smtClean="0"/>
              <a:t>Qulque</a:t>
            </a:r>
            <a:r>
              <a:rPr lang="fr-FR" sz="2800" b="1" u="sng" dirty="0" smtClean="0"/>
              <a:t> chose qui vous décrit. </a:t>
            </a:r>
            <a:r>
              <a:rPr lang="fr-FR" sz="2800" b="1" u="sng" dirty="0" smtClean="0"/>
              <a:t>10 lignes.</a:t>
            </a:r>
            <a:endParaRPr lang="fr-FR" sz="2800" dirty="0"/>
          </a:p>
          <a:p>
            <a:r>
              <a:rPr lang="fr-FR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524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7888"/>
          </a:xfrm>
        </p:spPr>
        <p:txBody>
          <a:bodyPr/>
          <a:lstStyle/>
          <a:p>
            <a:r>
              <a:rPr lang="fr-FR" dirty="0" smtClean="0"/>
              <a:t>QU’EST-CE QUE L’ART ABSTRAIT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43014"/>
            <a:ext cx="10515600" cy="4933949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" charset="0"/>
                <a:ea typeface="Arial" charset="0"/>
                <a:cs typeface="Arial" charset="0"/>
              </a:rPr>
              <a:t>L'art abstrait est un 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langage visuel 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de formes, de couleurs et de lignes créant une composition qui peut exister totalement indépendamment des références visuelles classiques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fr-FR" sz="2400" dirty="0">
                <a:latin typeface="Arial" charset="0"/>
                <a:ea typeface="Arial" charset="0"/>
                <a:cs typeface="Arial" charset="0"/>
              </a:rPr>
              <a:t>L’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abstraction totale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 ne porte plus aucune trace d’une référence à quoi que ce soit 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reconnaissable.</a:t>
            </a:r>
          </a:p>
          <a:p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fr-FR" sz="2400" b="1" dirty="0" smtClean="0">
                <a:latin typeface="Arial" charset="0"/>
                <a:ea typeface="Arial" charset="0"/>
                <a:cs typeface="Arial" charset="0"/>
              </a:rPr>
              <a:t>20</a:t>
            </a:r>
            <a:r>
              <a:rPr lang="fr-FR" sz="2400" b="1" baseline="30000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sz="2400" b="1" dirty="0" smtClean="0">
                <a:latin typeface="Arial" charset="0"/>
                <a:ea typeface="Arial" charset="0"/>
                <a:cs typeface="Arial" charset="0"/>
              </a:rPr>
              <a:t> siècle 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entre 1900 et 2000 est une époque importante dans l’émergence d’artistes qui se sont joint au mouvement abstrait.</a:t>
            </a:r>
          </a:p>
          <a:p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Définition du Larousse: Courant 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des arts graphiques et plastiques du 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xx</a:t>
            </a:r>
            <a:r>
              <a:rPr lang="fr-FR" sz="2400" baseline="30000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 s. qui rejette la représentation du réel tangible, que celui-ci ait été pris comme point de départ, et soumis à une opération d'abstraction, ou non. (Synonymes : </a:t>
            </a:r>
            <a:r>
              <a:rPr lang="fr-FR" sz="2400" i="1" dirty="0">
                <a:latin typeface="Arial" charset="0"/>
                <a:ea typeface="Arial" charset="0"/>
                <a:cs typeface="Arial" charset="0"/>
              </a:rPr>
              <a:t>abstraction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, </a:t>
            </a:r>
            <a:r>
              <a:rPr lang="fr-FR" sz="2400" i="1" dirty="0">
                <a:latin typeface="Arial" charset="0"/>
                <a:ea typeface="Arial" charset="0"/>
                <a:cs typeface="Arial" charset="0"/>
              </a:rPr>
              <a:t>art non-figuratif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.)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  </a:t>
            </a:r>
            <a:r>
              <a:rPr lang="fr-FR" sz="2400" u="sng" dirty="0">
                <a:latin typeface="Arial" charset="0"/>
                <a:ea typeface="Arial" charset="0"/>
                <a:cs typeface="Arial" charset="0"/>
              </a:rPr>
              <a:t>l'abstraction recherche l'émotion par la forme et la couleur, sans recourir à la représentation ou à l'évocation de la réalité.</a:t>
            </a:r>
          </a:p>
        </p:txBody>
      </p:sp>
    </p:spTree>
    <p:extLst>
      <p:ext uri="{BB962C8B-B14F-4D97-AF65-F5344CB8AC3E}">
        <p14:creationId xmlns:p14="http://schemas.microsoft.com/office/powerpoint/2010/main" val="6428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09828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634980" y="4171950"/>
            <a:ext cx="1557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/>
              <a:t>Squares </a:t>
            </a:r>
            <a:r>
              <a:rPr lang="fr-FR" sz="2000" b="1" i="1" dirty="0" err="1"/>
              <a:t>with</a:t>
            </a:r>
            <a:r>
              <a:rPr lang="fr-FR" sz="2000" b="1" i="1" dirty="0"/>
              <a:t> </a:t>
            </a:r>
            <a:r>
              <a:rPr lang="fr-FR" sz="2000" b="1" i="1" dirty="0" err="1"/>
              <a:t>Concentric</a:t>
            </a:r>
            <a:r>
              <a:rPr lang="fr-FR" sz="2000" b="1" i="1" dirty="0"/>
              <a:t> </a:t>
            </a:r>
            <a:r>
              <a:rPr lang="fr-FR" sz="2000" b="1" i="1" dirty="0" err="1"/>
              <a:t>Circles</a:t>
            </a:r>
            <a:r>
              <a:rPr lang="fr-FR" sz="2000" b="1" dirty="0"/>
              <a:t>, 1913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34980" y="5452734"/>
            <a:ext cx="220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Wassily</a:t>
            </a:r>
            <a:r>
              <a:rPr lang="fr-FR" sz="2400" b="1" dirty="0"/>
              <a:t> Kandinsky</a:t>
            </a:r>
          </a:p>
        </p:txBody>
      </p:sp>
    </p:spTree>
    <p:extLst>
      <p:ext uri="{BB962C8B-B14F-4D97-AF65-F5344CB8AC3E}">
        <p14:creationId xmlns:p14="http://schemas.microsoft.com/office/powerpoint/2010/main" val="7200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10438356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14987" y="5934670"/>
            <a:ext cx="691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/>
            </a:r>
            <a:br>
              <a:rPr lang="fr-FR" i="1" dirty="0"/>
            </a:br>
            <a:r>
              <a:rPr lang="fr-FR" b="1" i="1" dirty="0"/>
              <a:t>Composition VII</a:t>
            </a:r>
            <a:r>
              <a:rPr lang="fr-FR" b="1" dirty="0"/>
              <a:t>—</a:t>
            </a:r>
            <a:r>
              <a:rPr lang="fr-FR" b="1" dirty="0" err="1"/>
              <a:t>according</a:t>
            </a:r>
            <a:r>
              <a:rPr lang="fr-FR" b="1" dirty="0"/>
              <a:t> to Kandinsky, the </a:t>
            </a:r>
            <a:r>
              <a:rPr lang="fr-FR" b="1" dirty="0" err="1"/>
              <a:t>most</a:t>
            </a:r>
            <a:r>
              <a:rPr lang="fr-FR" b="1" dirty="0"/>
              <a:t> </a:t>
            </a:r>
            <a:r>
              <a:rPr lang="fr-FR" b="1" dirty="0" err="1"/>
              <a:t>complex</a:t>
            </a:r>
            <a:r>
              <a:rPr lang="fr-FR" b="1" dirty="0"/>
              <a:t> </a:t>
            </a:r>
            <a:r>
              <a:rPr lang="fr-FR" b="1" dirty="0" err="1"/>
              <a:t>piece</a:t>
            </a:r>
            <a:r>
              <a:rPr lang="fr-FR" b="1" dirty="0"/>
              <a:t> </a:t>
            </a:r>
            <a:r>
              <a:rPr lang="fr-FR" b="1" dirty="0" err="1"/>
              <a:t>he</a:t>
            </a:r>
            <a:r>
              <a:rPr lang="fr-FR" b="1" dirty="0"/>
              <a:t> </a:t>
            </a:r>
            <a:r>
              <a:rPr lang="fr-FR" b="1" dirty="0" err="1"/>
              <a:t>ever</a:t>
            </a:r>
            <a:r>
              <a:rPr lang="fr-FR" b="1" dirty="0"/>
              <a:t> </a:t>
            </a:r>
            <a:r>
              <a:rPr lang="fr-FR" b="1" dirty="0" err="1"/>
              <a:t>painted</a:t>
            </a:r>
            <a:r>
              <a:rPr lang="fr-FR" b="1" dirty="0"/>
              <a:t> (1913)</a:t>
            </a:r>
          </a:p>
        </p:txBody>
      </p:sp>
    </p:spTree>
    <p:extLst>
      <p:ext uri="{BB962C8B-B14F-4D97-AF65-F5344CB8AC3E}">
        <p14:creationId xmlns:p14="http://schemas.microsoft.com/office/powerpoint/2010/main" val="14571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7" y="37019"/>
            <a:ext cx="4715907" cy="61780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14625" y="6115051"/>
            <a:ext cx="665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No. 3/No. 13 (Magenta, Black, Green on Orange),</a:t>
            </a:r>
            <a:r>
              <a:rPr lang="en-US" dirty="0"/>
              <a:t> 1949, 85 3/8" × 65" (216.5 × 164.8 cm), oil on canvas, </a:t>
            </a:r>
            <a:r>
              <a:rPr lang="en-US" dirty="0">
                <a:hlinkClick r:id="rId3" tooltip="Museum of Modern Art"/>
              </a:rPr>
              <a:t>Museum of Modern Art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744981" y="828675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Mark </a:t>
            </a:r>
            <a:r>
              <a:rPr lang="fr-FR" sz="2800" b="1" dirty="0" smtClean="0"/>
              <a:t>Rothko</a:t>
            </a:r>
          </a:p>
          <a:p>
            <a:r>
              <a:rPr lang="fr-FR" sz="2800" b="1" dirty="0" smtClean="0"/>
              <a:t>(1903-1970)</a:t>
            </a:r>
            <a:endParaRPr lang="fr-FR" sz="2800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2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photographie abstraite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3384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306</Words>
  <Application>Microsoft Macintosh PowerPoint</Application>
  <PresentationFormat>Grand écran</PresentationFormat>
  <Paragraphs>61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Calibri</vt:lpstr>
      <vt:lpstr>Calibri Light</vt:lpstr>
      <vt:lpstr>Mangal</vt:lpstr>
      <vt:lpstr>Arial</vt:lpstr>
      <vt:lpstr>Thème Office</vt:lpstr>
      <vt:lpstr>PROJET PHOTOGRAPHIQUE</vt:lpstr>
      <vt:lpstr>PROJET D’UNE DURÉE DE 4 COURS EN ÉQUIPE DE 4 ÉLÈVES4 cours en de 4 cours en </vt:lpstr>
      <vt:lpstr>DESCRIPTION DU PROJET</vt:lpstr>
      <vt:lpstr>QU’EST-CE QUE L’ART ABSTRAIT</vt:lpstr>
      <vt:lpstr>Présentation PowerPoint</vt:lpstr>
      <vt:lpstr>Présentation PowerPoint</vt:lpstr>
      <vt:lpstr>Présentation PowerPoint</vt:lpstr>
      <vt:lpstr>La photographie abstraite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PHOTOGRAPHIQUE</dc:title>
  <dc:creator>Talbot Julie</dc:creator>
  <cp:lastModifiedBy>Talbot Julie</cp:lastModifiedBy>
  <cp:revision>31</cp:revision>
  <dcterms:created xsi:type="dcterms:W3CDTF">2018-01-31T19:03:27Z</dcterms:created>
  <dcterms:modified xsi:type="dcterms:W3CDTF">2018-02-28T19:11:41Z</dcterms:modified>
</cp:coreProperties>
</file>