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6" r:id="rId7"/>
    <p:sldId id="267"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1"/>
  </p:normalViewPr>
  <p:slideViewPr>
    <p:cSldViewPr snapToGrid="0" snapToObjects="1">
      <p:cViewPr varScale="1">
        <p:scale>
          <a:sx n="109" d="100"/>
          <a:sy n="109" d="100"/>
        </p:scale>
        <p:origin x="17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Cliquez et modifiez le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et modifiez le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6BFECD78-3C8E-49F2-8FAB-59489D168ABB}"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6BFECD78-3C8E-49F2-8FAB-59489D168ABB}"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6BFECD78-3C8E-49F2-8FAB-59489D168ABB}"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interest.com/julietalbot/collages-surr%C3%A9alist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Dadaïsme et le surréalisme</a:t>
            </a:r>
            <a:endParaRPr lang="fr-FR" dirty="0"/>
          </a:p>
        </p:txBody>
      </p:sp>
      <p:sp>
        <p:nvSpPr>
          <p:cNvPr id="3" name="Sous-titre 2"/>
          <p:cNvSpPr>
            <a:spLocks noGrp="1"/>
          </p:cNvSpPr>
          <p:nvPr>
            <p:ph type="subTitle" idx="1"/>
          </p:nvPr>
        </p:nvSpPr>
        <p:spPr/>
        <p:txBody>
          <a:bodyPr/>
          <a:lstStyle/>
          <a:p>
            <a:r>
              <a:rPr lang="fr-FR" dirty="0" smtClean="0"/>
              <a:t>Première moitié du 20</a:t>
            </a:r>
            <a:r>
              <a:rPr lang="fr-FR" baseline="30000" dirty="0" smtClean="0"/>
              <a:t>e</a:t>
            </a:r>
            <a:r>
              <a:rPr lang="fr-FR" dirty="0" smtClean="0"/>
              <a:t> siècle</a:t>
            </a:r>
            <a:endParaRPr lang="fr-FR" dirty="0"/>
          </a:p>
        </p:txBody>
      </p:sp>
    </p:spTree>
    <p:extLst>
      <p:ext uri="{BB962C8B-B14F-4D97-AF65-F5344CB8AC3E}">
        <p14:creationId xmlns:p14="http://schemas.microsoft.com/office/powerpoint/2010/main" val="700405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Collages contemporains influencés par le dada et surréalisme</a:t>
            </a:r>
            <a:endParaRPr lang="fr-FR" dirty="0"/>
          </a:p>
        </p:txBody>
      </p:sp>
      <p:sp>
        <p:nvSpPr>
          <p:cNvPr id="3" name="Espace réservé du contenu 2"/>
          <p:cNvSpPr>
            <a:spLocks noGrp="1"/>
          </p:cNvSpPr>
          <p:nvPr>
            <p:ph idx="1"/>
          </p:nvPr>
        </p:nvSpPr>
        <p:spPr/>
        <p:txBody>
          <a:bodyPr/>
          <a:lstStyle/>
          <a:p>
            <a:r>
              <a:rPr lang="fr-FR" dirty="0">
                <a:hlinkClick r:id="rId2"/>
              </a:rPr>
              <a:t>https://www.pinterest.com/julietalbot/collages-surr%C3%A9alistes</a:t>
            </a:r>
            <a:r>
              <a:rPr lang="fr-FR" dirty="0" smtClean="0">
                <a:hlinkClick r:id="rId2"/>
              </a:rPr>
              <a:t>/</a:t>
            </a:r>
            <a:endParaRPr lang="fr-FR" dirty="0" smtClean="0"/>
          </a:p>
          <a:p>
            <a:endParaRPr lang="fr-FR" dirty="0"/>
          </a:p>
        </p:txBody>
      </p:sp>
    </p:spTree>
    <p:extLst>
      <p:ext uri="{BB962C8B-B14F-4D97-AF65-F5344CB8AC3E}">
        <p14:creationId xmlns:p14="http://schemas.microsoft.com/office/powerpoint/2010/main" val="2924925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a:t>
            </a:r>
            <a:endParaRPr lang="fr-FR" dirty="0"/>
          </a:p>
        </p:txBody>
      </p:sp>
      <p:sp>
        <p:nvSpPr>
          <p:cNvPr id="3" name="Espace réservé du contenu 2"/>
          <p:cNvSpPr>
            <a:spLocks noGrp="1"/>
          </p:cNvSpPr>
          <p:nvPr>
            <p:ph idx="1"/>
          </p:nvPr>
        </p:nvSpPr>
        <p:spPr/>
        <p:txBody>
          <a:bodyPr/>
          <a:lstStyle/>
          <a:p>
            <a:r>
              <a:rPr lang="fr-FR" dirty="0" smtClean="0"/>
              <a:t>Travailler à partir de vieilles revues et livres pour créer un collage surréaliste.</a:t>
            </a:r>
          </a:p>
          <a:p>
            <a:r>
              <a:rPr lang="fr-FR" dirty="0" smtClean="0"/>
              <a:t>Y découper des parties d’images qui évoquerons le rêve, susciterons l’imaginaire et amènera le spectateur dans un univers de poésie personnelle. </a:t>
            </a:r>
          </a:p>
          <a:p>
            <a:r>
              <a:rPr lang="fr-FR" dirty="0" smtClean="0"/>
              <a:t>Travail individuel: format cahier.</a:t>
            </a:r>
          </a:p>
          <a:p>
            <a:r>
              <a:rPr lang="fr-FR" dirty="0" smtClean="0"/>
              <a:t>Matériel: colle, ciseaux, </a:t>
            </a:r>
            <a:r>
              <a:rPr lang="fr-FR" dirty="0" err="1" smtClean="0"/>
              <a:t>exactos</a:t>
            </a:r>
            <a:r>
              <a:rPr lang="fr-FR" dirty="0" smtClean="0"/>
              <a:t>, revues.</a:t>
            </a:r>
            <a:endParaRPr lang="fr-FR" dirty="0"/>
          </a:p>
        </p:txBody>
      </p:sp>
    </p:spTree>
    <p:extLst>
      <p:ext uri="{BB962C8B-B14F-4D97-AF65-F5344CB8AC3E}">
        <p14:creationId xmlns:p14="http://schemas.microsoft.com/office/powerpoint/2010/main" val="3406061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Échéancier</a:t>
            </a:r>
            <a:endParaRPr lang="fr-FR" dirty="0"/>
          </a:p>
        </p:txBody>
      </p:sp>
      <p:sp>
        <p:nvSpPr>
          <p:cNvPr id="3" name="Espace réservé du contenu 2"/>
          <p:cNvSpPr>
            <a:spLocks noGrp="1"/>
          </p:cNvSpPr>
          <p:nvPr>
            <p:ph idx="1"/>
          </p:nvPr>
        </p:nvSpPr>
        <p:spPr/>
        <p:txBody>
          <a:bodyPr/>
          <a:lstStyle/>
          <a:p>
            <a:r>
              <a:rPr lang="fr-FR" dirty="0" smtClean="0"/>
              <a:t>À remettre dans la semaine du </a:t>
            </a:r>
            <a:r>
              <a:rPr lang="mr-IN" dirty="0" smtClean="0"/>
              <a:t>…</a:t>
            </a:r>
            <a:r>
              <a:rPr lang="fr-CA" dirty="0" smtClean="0"/>
              <a:t>.</a:t>
            </a:r>
            <a:r>
              <a:rPr lang="fr-FR" dirty="0" smtClean="0"/>
              <a:t> </a:t>
            </a:r>
            <a:r>
              <a:rPr lang="fr-FR" dirty="0" smtClean="0"/>
              <a:t>septembre. </a:t>
            </a:r>
            <a:endParaRPr lang="fr-FR" dirty="0"/>
          </a:p>
          <a:p>
            <a:r>
              <a:rPr lang="fr-FR" dirty="0" smtClean="0"/>
              <a:t>Projet s’échelonnant sur </a:t>
            </a:r>
            <a:r>
              <a:rPr lang="fr-FR" dirty="0" smtClean="0"/>
              <a:t>7 cours</a:t>
            </a:r>
            <a:r>
              <a:rPr lang="fr-FR" dirty="0" smtClean="0"/>
              <a:t>.</a:t>
            </a:r>
          </a:p>
          <a:p>
            <a:r>
              <a:rPr lang="fr-FR" dirty="0" smtClean="0"/>
              <a:t>À remettre sur une feuille </a:t>
            </a:r>
            <a:r>
              <a:rPr lang="fr-FR" dirty="0" smtClean="0"/>
              <a:t>et ajouter au</a:t>
            </a:r>
            <a:r>
              <a:rPr lang="fr-FR" dirty="0" smtClean="0"/>
              <a:t> </a:t>
            </a:r>
            <a:r>
              <a:rPr lang="fr-FR" dirty="0" smtClean="0"/>
              <a:t>cahier. Vernie.</a:t>
            </a:r>
          </a:p>
          <a:p>
            <a:endParaRPr lang="fr-FR" dirty="0" smtClean="0"/>
          </a:p>
          <a:p>
            <a:endParaRPr lang="fr-FR" dirty="0"/>
          </a:p>
        </p:txBody>
      </p:sp>
    </p:spTree>
    <p:extLst>
      <p:ext uri="{BB962C8B-B14F-4D97-AF65-F5344CB8AC3E}">
        <p14:creationId xmlns:p14="http://schemas.microsoft.com/office/powerpoint/2010/main" val="28719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Dada</a:t>
            </a:r>
            <a:endParaRPr lang="fr-FR" dirty="0"/>
          </a:p>
        </p:txBody>
      </p:sp>
      <p:sp>
        <p:nvSpPr>
          <p:cNvPr id="3" name="Espace réservé du contenu 2"/>
          <p:cNvSpPr>
            <a:spLocks noGrp="1"/>
          </p:cNvSpPr>
          <p:nvPr>
            <p:ph idx="1"/>
          </p:nvPr>
        </p:nvSpPr>
        <p:spPr/>
        <p:txBody>
          <a:bodyPr/>
          <a:lstStyle/>
          <a:p>
            <a:r>
              <a:rPr lang="fr-FR" dirty="0" smtClean="0"/>
              <a:t>Mouvement artistique, littéraire et intellectuel. Remet en cause les contraintes et conventions politiques ou esthétiques. Artistes irrespectueux, extravagants, ne respectant pas le passé. Provocateurs, ils aiment à faire réfléchir sur le sens et les fondements de la société. Une grande liberté d’expression et du langage.</a:t>
            </a:r>
            <a:endParaRPr lang="fr-FR" dirty="0"/>
          </a:p>
        </p:txBody>
      </p:sp>
    </p:spTree>
    <p:extLst>
      <p:ext uri="{BB962C8B-B14F-4D97-AF65-F5344CB8AC3E}">
        <p14:creationId xmlns:p14="http://schemas.microsoft.com/office/powerpoint/2010/main" val="4033553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sz="half" idx="2"/>
          </p:nvPr>
        </p:nvSpPr>
        <p:spPr>
          <a:xfrm>
            <a:off x="2198002" y="5788652"/>
            <a:ext cx="5486400" cy="804862"/>
          </a:xfrm>
        </p:spPr>
        <p:txBody>
          <a:bodyPr>
            <a:normAutofit fontScale="92500" lnSpcReduction="20000"/>
          </a:bodyPr>
          <a:lstStyle/>
          <a:p>
            <a:r>
              <a:rPr lang="fr-FR" dirty="0" smtClean="0"/>
              <a:t>Fontaine de Marcel Duchamp 1917</a:t>
            </a:r>
          </a:p>
          <a:p>
            <a:r>
              <a:rPr lang="fr-FR" dirty="0" err="1" smtClean="0"/>
              <a:t>Ready_made</a:t>
            </a:r>
            <a:r>
              <a:rPr lang="fr-FR" dirty="0" smtClean="0"/>
              <a:t>: L’artiste met en question ce qui est de l’art ou pas. Mettre un objet usuel dans un contexte muséal lui confère une notoriété.</a:t>
            </a:r>
          </a:p>
          <a:p>
            <a:r>
              <a:rPr lang="fr-FR" dirty="0" smtClean="0"/>
              <a:t>Humour, jeux de mots et ironie.</a:t>
            </a:r>
            <a:endParaRPr lang="fr-FR" dirty="0"/>
          </a:p>
        </p:txBody>
      </p:sp>
      <p:pic>
        <p:nvPicPr>
          <p:cNvPr id="7" name="Espace réservé pour une image  6" descr="marcel-duchamp-fontaine.jpg"/>
          <p:cNvPicPr>
            <a:picLocks noGrp="1" noChangeAspect="1"/>
          </p:cNvPicPr>
          <p:nvPr>
            <p:ph type="pic" idx="1"/>
          </p:nvPr>
        </p:nvPicPr>
        <p:blipFill>
          <a:blip r:embed="rId2">
            <a:extLst>
              <a:ext uri="{28A0092B-C50C-407E-A947-70E740481C1C}">
                <a14:useLocalDpi xmlns:a14="http://schemas.microsoft.com/office/drawing/2010/main" val="0"/>
              </a:ext>
            </a:extLst>
          </a:blip>
          <a:srcRect t="18262" b="18262"/>
          <a:stretch>
            <a:fillRect/>
          </a:stretch>
        </p:blipFill>
        <p:spPr>
          <a:xfrm>
            <a:off x="1181863" y="154956"/>
            <a:ext cx="7443970" cy="5582978"/>
          </a:xfrm>
        </p:spPr>
      </p:pic>
    </p:spTree>
    <p:extLst>
      <p:ext uri="{BB962C8B-B14F-4D97-AF65-F5344CB8AC3E}">
        <p14:creationId xmlns:p14="http://schemas.microsoft.com/office/powerpoint/2010/main" val="3439516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Raoul Hausmann  ABCD, 1923-1924</a:t>
            </a:r>
            <a:endParaRPr lang="fr-FR" dirty="0"/>
          </a:p>
        </p:txBody>
      </p:sp>
      <p:pic>
        <p:nvPicPr>
          <p:cNvPr id="5" name="Espace réservé pour une image  4" descr="3I00468.jpg"/>
          <p:cNvPicPr>
            <a:picLocks noGrp="1" noChangeAspect="1"/>
          </p:cNvPicPr>
          <p:nvPr>
            <p:ph type="pic" idx="1"/>
          </p:nvPr>
        </p:nvPicPr>
        <p:blipFill>
          <a:blip r:embed="rId2">
            <a:extLst>
              <a:ext uri="{28A0092B-C50C-407E-A947-70E740481C1C}">
                <a14:useLocalDpi xmlns:a14="http://schemas.microsoft.com/office/drawing/2010/main" val="0"/>
              </a:ext>
            </a:extLst>
          </a:blip>
          <a:srcRect t="24048" b="24048"/>
          <a:stretch>
            <a:fillRect/>
          </a:stretch>
        </p:blipFill>
        <p:spPr/>
      </p:pic>
      <p:sp>
        <p:nvSpPr>
          <p:cNvPr id="4" name="Espace réservé du texte 3"/>
          <p:cNvSpPr>
            <a:spLocks noGrp="1"/>
          </p:cNvSpPr>
          <p:nvPr>
            <p:ph type="body" sz="half" idx="2"/>
          </p:nvPr>
        </p:nvSpPr>
        <p:spPr/>
        <p:txBody>
          <a:bodyPr/>
          <a:lstStyle/>
          <a:p>
            <a:r>
              <a:rPr lang="fr-FR" dirty="0" smtClean="0"/>
              <a:t>Photomontage : Déconstruction et recomposition de différentes sources d’images. Mélange de mots, lettres, monde organique, mécanique et poétique.</a:t>
            </a:r>
            <a:endParaRPr lang="fr-FR" dirty="0"/>
          </a:p>
        </p:txBody>
      </p:sp>
    </p:spTree>
    <p:extLst>
      <p:ext uri="{BB962C8B-B14F-4D97-AF65-F5344CB8AC3E}">
        <p14:creationId xmlns:p14="http://schemas.microsoft.com/office/powerpoint/2010/main" val="294970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Surréalisme</a:t>
            </a:r>
            <a:endParaRPr lang="fr-FR" dirty="0"/>
          </a:p>
        </p:txBody>
      </p:sp>
      <p:sp>
        <p:nvSpPr>
          <p:cNvPr id="3" name="Espace réservé du contenu 2"/>
          <p:cNvSpPr>
            <a:spLocks noGrp="1"/>
          </p:cNvSpPr>
          <p:nvPr>
            <p:ph idx="1"/>
          </p:nvPr>
        </p:nvSpPr>
        <p:spPr/>
        <p:txBody>
          <a:bodyPr/>
          <a:lstStyle/>
          <a:p>
            <a:r>
              <a:rPr lang="fr-FR" dirty="0" smtClean="0"/>
              <a:t>Mouvement artistique, littéraire et culturel. Automatisme, rêve et inconscient sont des mots clés du courant. Exprimer le fonctionnement réel de la pensée en l’absence de tout contrôle exercé par la raison et en dehors de toute préoccupation esthétique ou morale.</a:t>
            </a:r>
            <a:endParaRPr lang="fr-FR" dirty="0"/>
          </a:p>
        </p:txBody>
      </p:sp>
    </p:spTree>
    <p:extLst>
      <p:ext uri="{BB962C8B-B14F-4D97-AF65-F5344CB8AC3E}">
        <p14:creationId xmlns:p14="http://schemas.microsoft.com/office/powerpoint/2010/main" val="323671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Salvador Dali</a:t>
            </a:r>
            <a:br>
              <a:rPr lang="fr-FR" dirty="0" smtClean="0"/>
            </a:br>
            <a:r>
              <a:rPr lang="fr-FR" sz="2700" dirty="0" smtClean="0"/>
              <a:t>Persistance de la mémoire ou Les montres molles 1931</a:t>
            </a:r>
            <a:endParaRPr lang="fr-FR" sz="2700" dirty="0"/>
          </a:p>
        </p:txBody>
      </p:sp>
      <p:pic>
        <p:nvPicPr>
          <p:cNvPr id="4" name="Espace réservé du contenu 3" descr="salvador_dali.jpg"/>
          <p:cNvPicPr>
            <a:picLocks noGrp="1" noChangeAspect="1"/>
          </p:cNvPicPr>
          <p:nvPr>
            <p:ph idx="1"/>
          </p:nvPr>
        </p:nvPicPr>
        <p:blipFill>
          <a:blip r:embed="rId2">
            <a:extLst>
              <a:ext uri="{28A0092B-C50C-407E-A947-70E740481C1C}">
                <a14:useLocalDpi xmlns:a14="http://schemas.microsoft.com/office/drawing/2010/main" val="0"/>
              </a:ext>
            </a:extLst>
          </a:blip>
          <a:srcRect t="6003" b="6003"/>
          <a:stretch>
            <a:fillRect/>
          </a:stretch>
        </p:blipFill>
        <p:spPr/>
      </p:pic>
    </p:spTree>
    <p:extLst>
      <p:ext uri="{BB962C8B-B14F-4D97-AF65-F5344CB8AC3E}">
        <p14:creationId xmlns:p14="http://schemas.microsoft.com/office/powerpoint/2010/main" val="3866154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tentation de St-Anthony, Dali</a:t>
            </a:r>
            <a:endParaRPr lang="fr-FR" dirty="0"/>
          </a:p>
        </p:txBody>
      </p:sp>
      <p:pic>
        <p:nvPicPr>
          <p:cNvPr id="4" name="Espace réservé du contenu 3" descr="3Salvador-Dali-The-Temptation-Of-Saint-Anthony.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59321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Max Ernst ( 1891-1976)</a:t>
            </a:r>
            <a:endParaRPr lang="fr-FR" dirty="0"/>
          </a:p>
        </p:txBody>
      </p:sp>
      <p:sp>
        <p:nvSpPr>
          <p:cNvPr id="3" name="Espace réservé du contenu 2"/>
          <p:cNvSpPr>
            <a:spLocks noGrp="1"/>
          </p:cNvSpPr>
          <p:nvPr>
            <p:ph idx="1"/>
          </p:nvPr>
        </p:nvSpPr>
        <p:spPr/>
        <p:txBody>
          <a:bodyPr/>
          <a:lstStyle/>
          <a:p>
            <a:r>
              <a:rPr lang="fr-FR" dirty="0" smtClean="0"/>
              <a:t>Travail plus esthétique qui trompe le regard du spectateur.  Plus près des collages surréalistes associés aux rêves et au subconscient.</a:t>
            </a:r>
          </a:p>
          <a:p>
            <a:r>
              <a:rPr lang="fr-FR" dirty="0" smtClean="0"/>
              <a:t>Humour, ironie, mêlant extraordinaire et l’inquiétant, ajoutant à ses collages un esprit critique contre la guerre et la destruction.</a:t>
            </a:r>
            <a:endParaRPr lang="fr-FR" dirty="0"/>
          </a:p>
        </p:txBody>
      </p:sp>
    </p:spTree>
    <p:extLst>
      <p:ext uri="{BB962C8B-B14F-4D97-AF65-F5344CB8AC3E}">
        <p14:creationId xmlns:p14="http://schemas.microsoft.com/office/powerpoint/2010/main" val="3726492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Napoleon</a:t>
            </a:r>
            <a:r>
              <a:rPr lang="fr-FR" dirty="0" smtClean="0"/>
              <a:t> in the </a:t>
            </a:r>
            <a:r>
              <a:rPr lang="fr-FR" dirty="0" err="1" smtClean="0"/>
              <a:t>wilderness</a:t>
            </a:r>
            <a:r>
              <a:rPr lang="fr-FR" dirty="0" smtClean="0"/>
              <a:t>, 1941</a:t>
            </a:r>
            <a:endParaRPr lang="fr-FR" dirty="0"/>
          </a:p>
        </p:txBody>
      </p:sp>
      <p:pic>
        <p:nvPicPr>
          <p:cNvPr id="5" name="Espace réservé pour une image  4" descr="11107_2.jpg"/>
          <p:cNvPicPr>
            <a:picLocks noGrp="1" noChangeAspect="1"/>
          </p:cNvPicPr>
          <p:nvPr>
            <p:ph type="pic" idx="1"/>
          </p:nvPr>
        </p:nvPicPr>
        <p:blipFill>
          <a:blip r:embed="rId2">
            <a:extLst>
              <a:ext uri="{28A0092B-C50C-407E-A947-70E740481C1C}">
                <a14:useLocalDpi xmlns:a14="http://schemas.microsoft.com/office/drawing/2010/main" val="0"/>
              </a:ext>
            </a:extLst>
          </a:blip>
          <a:srcRect t="19243" b="19243"/>
          <a:stretch>
            <a:fillRect/>
          </a:stretch>
        </p:blipFill>
        <p:spPr/>
      </p:pic>
      <p:sp>
        <p:nvSpPr>
          <p:cNvPr id="4" name="Espace réservé du texte 3"/>
          <p:cNvSpPr>
            <a:spLocks noGrp="1"/>
          </p:cNvSpPr>
          <p:nvPr>
            <p:ph type="body" sz="half" idx="2"/>
          </p:nvPr>
        </p:nvSpPr>
        <p:spPr/>
        <p:txBody>
          <a:bodyPr/>
          <a:lstStyle/>
          <a:p>
            <a:r>
              <a:rPr lang="fr-FR" dirty="0" smtClean="0"/>
              <a:t>Interprétation théâtrale de la 2</a:t>
            </a:r>
            <a:r>
              <a:rPr lang="fr-FR" baseline="30000" dirty="0" smtClean="0"/>
              <a:t>e</a:t>
            </a:r>
            <a:r>
              <a:rPr lang="fr-FR" dirty="0" smtClean="0"/>
              <a:t> guerre mondiale.</a:t>
            </a:r>
            <a:endParaRPr lang="fr-FR" dirty="0"/>
          </a:p>
        </p:txBody>
      </p:sp>
    </p:spTree>
    <p:extLst>
      <p:ext uri="{BB962C8B-B14F-4D97-AF65-F5344CB8AC3E}">
        <p14:creationId xmlns:p14="http://schemas.microsoft.com/office/powerpoint/2010/main" val="361816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 Noir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Noir .thmx</Template>
  <TotalTime>1861</TotalTime>
  <Words>348</Words>
  <Application>Microsoft Macintosh PowerPoint</Application>
  <PresentationFormat>Présentation à l'écran (4:3)</PresentationFormat>
  <Paragraphs>29</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Calibri</vt:lpstr>
      <vt:lpstr>Mangal</vt:lpstr>
      <vt:lpstr>Arial</vt:lpstr>
      <vt:lpstr> Noir </vt:lpstr>
      <vt:lpstr>Le Dadaïsme et le surréalisme</vt:lpstr>
      <vt:lpstr>Définition Dada</vt:lpstr>
      <vt:lpstr>Présentation PowerPoint</vt:lpstr>
      <vt:lpstr>Raoul Hausmann  ABCD, 1923-1924</vt:lpstr>
      <vt:lpstr>Définition Surréalisme</vt:lpstr>
      <vt:lpstr>Salvador Dali Persistance de la mémoire ou Les montres molles 1931</vt:lpstr>
      <vt:lpstr>La tentation de St-Anthony, Dali</vt:lpstr>
      <vt:lpstr>Max Ernst ( 1891-1976)</vt:lpstr>
      <vt:lpstr>Napoleon in the wilderness, 1941</vt:lpstr>
      <vt:lpstr>Collages contemporains influencés par le dada et surréalisme</vt:lpstr>
      <vt:lpstr>Projet</vt:lpstr>
      <vt:lpstr>Échéancier</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Dadaïsme et le surréalisme</dc:title>
  <dc:creator>admin</dc:creator>
  <cp:lastModifiedBy>Talbot Julie</cp:lastModifiedBy>
  <cp:revision>17</cp:revision>
  <dcterms:created xsi:type="dcterms:W3CDTF">2015-08-24T16:06:43Z</dcterms:created>
  <dcterms:modified xsi:type="dcterms:W3CDTF">2017-08-20T13:21:15Z</dcterms:modified>
</cp:coreProperties>
</file>